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19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9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4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93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6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4733" y="2164975"/>
            <a:ext cx="9448800" cy="235427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Lived Experiences of the Child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MINUTE BRIEFING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676" y="677917"/>
            <a:ext cx="435292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GB" sz="2800" dirty="0" smtClean="0"/>
              <a:t>The Wales Safeguarding Procedures highlights a need for  </a:t>
            </a:r>
            <a:r>
              <a:rPr lang="en-GB" sz="2800" dirty="0"/>
              <a:t>a child-centred approach. Central to this is gaining insight into the lived experience of each child in the family. It </a:t>
            </a:r>
            <a:r>
              <a:rPr lang="en-GB" sz="2800" dirty="0" smtClean="0"/>
              <a:t>is essential </a:t>
            </a:r>
            <a:r>
              <a:rPr lang="en-GB" sz="2800" dirty="0"/>
              <a:t>to gain insight into their world in order to better understand the needs that are or </a:t>
            </a:r>
            <a:r>
              <a:rPr lang="en-GB" sz="2800" dirty="0" smtClean="0"/>
              <a:t>are not </a:t>
            </a:r>
            <a:r>
              <a:rPr lang="en-GB" sz="2800" dirty="0"/>
              <a:t>being met.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77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How does this help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GB" sz="3600" dirty="0"/>
              <a:t>Learning about a day in each child’s life, what are the positive parts of the day; what parts of </a:t>
            </a:r>
            <a:r>
              <a:rPr lang="en-GB" sz="3600" dirty="0" smtClean="0"/>
              <a:t>the day </a:t>
            </a:r>
            <a:r>
              <a:rPr lang="en-GB" sz="3600" dirty="0"/>
              <a:t>they dislike or upsets them, gives us a better understanding of the impact of the </a:t>
            </a:r>
            <a:r>
              <a:rPr lang="en-GB" sz="3600" dirty="0" smtClean="0"/>
              <a:t>parenting behaviour</a:t>
            </a:r>
            <a:r>
              <a:rPr lang="en-GB" sz="36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83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The lived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en-GB" sz="2800" dirty="0"/>
              <a:t>Gives the child or young person a voice</a:t>
            </a:r>
          </a:p>
          <a:p>
            <a:pPr eaLnBrk="0" hangingPunct="0"/>
            <a:r>
              <a:rPr lang="en-GB" sz="2800" dirty="0"/>
              <a:t>Enables practitioners to step into the child’s shoes</a:t>
            </a:r>
          </a:p>
          <a:p>
            <a:pPr eaLnBrk="0" hangingPunct="0"/>
            <a:r>
              <a:rPr lang="en-GB" sz="2800" dirty="0"/>
              <a:t>Ensures withdrawn or </a:t>
            </a:r>
            <a:r>
              <a:rPr lang="en-GB" sz="2800" dirty="0" smtClean="0"/>
              <a:t>marginalised children </a:t>
            </a:r>
            <a:r>
              <a:rPr lang="en-GB" sz="2800" dirty="0"/>
              <a:t>and carers are made more visible </a:t>
            </a:r>
            <a:endParaRPr lang="en-GB" sz="2800" dirty="0" smtClean="0"/>
          </a:p>
          <a:p>
            <a:pPr eaLnBrk="0" hangingPunct="0"/>
            <a:r>
              <a:rPr lang="en-GB" sz="2800" dirty="0" smtClean="0"/>
              <a:t>Enables </a:t>
            </a:r>
            <a:r>
              <a:rPr lang="en-GB" sz="2800" dirty="0"/>
              <a:t>the differing needs of siblings </a:t>
            </a:r>
            <a:r>
              <a:rPr lang="en-GB" sz="2800" dirty="0" smtClean="0"/>
              <a:t>to be </a:t>
            </a:r>
            <a:r>
              <a:rPr lang="en-GB" sz="2800" dirty="0"/>
              <a:t>identified and addressed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8160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Who does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GB" sz="2800" dirty="0"/>
              <a:t>It should be agreed at the first meeting (</a:t>
            </a:r>
            <a:r>
              <a:rPr lang="en-GB" sz="2800" dirty="0" smtClean="0"/>
              <a:t>strategy / start of the assessment process) </a:t>
            </a:r>
            <a:r>
              <a:rPr lang="en-GB" sz="2800" dirty="0"/>
              <a:t>who is best placed to gather the information from the children. The task should be undertaken by someone who already has a trusting relationship with the child and </a:t>
            </a:r>
            <a:r>
              <a:rPr lang="en-GB" sz="2800" dirty="0" smtClean="0"/>
              <a:t>whom the </a:t>
            </a:r>
            <a:r>
              <a:rPr lang="en-GB" sz="2800" dirty="0"/>
              <a:t>child will respond to best.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72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Top Tips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Decide where to hold the discussion</a:t>
            </a:r>
          </a:p>
          <a:p>
            <a:r>
              <a:rPr lang="en-GB" sz="3200" dirty="0"/>
              <a:t>Build a rapport with the child</a:t>
            </a:r>
          </a:p>
          <a:p>
            <a:pPr eaLnBrk="0" hangingPunct="0"/>
            <a:r>
              <a:rPr lang="en-GB" sz="3200" dirty="0"/>
              <a:t>Narrow the discussion to one </a:t>
            </a:r>
            <a:r>
              <a:rPr lang="en-GB" sz="3200" dirty="0" smtClean="0"/>
              <a:t>specific day </a:t>
            </a:r>
            <a:r>
              <a:rPr lang="en-GB" sz="3200" dirty="0"/>
              <a:t>to make it easier for the child to </a:t>
            </a:r>
            <a:r>
              <a:rPr lang="en-GB" sz="3200" dirty="0" smtClean="0"/>
              <a:t>recall</a:t>
            </a:r>
          </a:p>
          <a:p>
            <a:pPr eaLnBrk="0" hangingPunct="0"/>
            <a:r>
              <a:rPr lang="en-GB" sz="3200" dirty="0"/>
              <a:t>Use open questions</a:t>
            </a:r>
          </a:p>
          <a:p>
            <a:pPr eaLnBrk="0" hangingPunct="0"/>
            <a:endParaRPr lang="en-GB" sz="32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07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How is it done?</a:t>
            </a:r>
            <a:br>
              <a:rPr lang="en-GB" b="1" u="sng" dirty="0"/>
            </a:b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hangingPunct="0"/>
            <a:r>
              <a:rPr lang="en-GB" sz="2800" b="1" dirty="0"/>
              <a:t>There are several tools that practitioners </a:t>
            </a:r>
            <a:r>
              <a:rPr lang="en-GB" sz="2800" b="1" dirty="0" smtClean="0"/>
              <a:t>can use </a:t>
            </a:r>
            <a:r>
              <a:rPr lang="en-GB" sz="2800" b="1" dirty="0"/>
              <a:t>to gain the information. Suggestions include:</a:t>
            </a:r>
          </a:p>
          <a:p>
            <a:pPr eaLnBrk="0" hangingPunct="0"/>
            <a:r>
              <a:rPr lang="en-GB" sz="2800" dirty="0"/>
              <a:t>Produce a time-line of the day in the </a:t>
            </a:r>
            <a:r>
              <a:rPr lang="en-GB" sz="2800" dirty="0" smtClean="0"/>
              <a:t>life of </a:t>
            </a:r>
            <a:r>
              <a:rPr lang="en-GB" sz="2800" dirty="0"/>
              <a:t>the child, using a storyboard.</a:t>
            </a:r>
          </a:p>
          <a:p>
            <a:r>
              <a:rPr lang="en-GB" sz="2800" dirty="0"/>
              <a:t>Use images/symbols, use a clock</a:t>
            </a:r>
          </a:p>
          <a:p>
            <a:r>
              <a:rPr lang="en-GB" sz="2800" dirty="0"/>
              <a:t>Use tools that are age </a:t>
            </a:r>
            <a:r>
              <a:rPr lang="en-GB" sz="2800" dirty="0" smtClean="0"/>
              <a:t>appropriate</a:t>
            </a:r>
          </a:p>
          <a:p>
            <a:pPr eaLnBrk="0" hangingPunct="0"/>
            <a:r>
              <a:rPr lang="en-GB" sz="2800" dirty="0"/>
              <a:t>Use conversation starters, </a:t>
            </a:r>
            <a:r>
              <a:rPr lang="en-GB" sz="2800" dirty="0" smtClean="0"/>
              <a:t>e.g. </a:t>
            </a:r>
            <a:r>
              <a:rPr lang="en-GB" sz="2800" dirty="0"/>
              <a:t>What is </a:t>
            </a:r>
            <a:r>
              <a:rPr lang="en-GB" sz="2800" dirty="0" smtClean="0"/>
              <a:t>a normal </a:t>
            </a:r>
            <a:r>
              <a:rPr lang="en-GB" sz="2800" dirty="0"/>
              <a:t>day like for you?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1398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How is it presented?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en-GB" sz="3200" dirty="0"/>
              <a:t>The information should be available for the first multi-agency meeting and then revisited for each review. </a:t>
            </a:r>
            <a:endParaRPr lang="en-GB" sz="3200" dirty="0" smtClean="0"/>
          </a:p>
          <a:p>
            <a:pPr eaLnBrk="0" hangingPunct="0"/>
            <a:r>
              <a:rPr lang="en-GB" sz="3200" dirty="0" smtClean="0"/>
              <a:t>When </a:t>
            </a:r>
            <a:r>
              <a:rPr lang="en-GB" sz="3200" dirty="0"/>
              <a:t>writing up the account of the child’s daily lived experience it </a:t>
            </a:r>
            <a:r>
              <a:rPr lang="en-GB" sz="3200" dirty="0" smtClean="0"/>
              <a:t>is important </a:t>
            </a:r>
            <a:r>
              <a:rPr lang="en-GB" sz="3200" dirty="0"/>
              <a:t>to try to use ‘I’ and the actual language of the child as far as possible.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332581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403</TotalTime>
  <Words>357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      The Lived Experiences of the Child 7 MINUTE BRIEFING</vt:lpstr>
      <vt:lpstr>What is it?</vt:lpstr>
      <vt:lpstr>How does this help us?</vt:lpstr>
      <vt:lpstr>The lived experience</vt:lpstr>
      <vt:lpstr>Who does it?</vt:lpstr>
      <vt:lpstr>Top Tips </vt:lpstr>
      <vt:lpstr>How is it done? </vt:lpstr>
      <vt:lpstr>How is it presented?</vt:lpstr>
    </vt:vector>
  </TitlesOfParts>
  <Company>Denbighshire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Pauline Bird</cp:lastModifiedBy>
  <cp:revision>55</cp:revision>
  <dcterms:created xsi:type="dcterms:W3CDTF">2017-10-11T14:35:31Z</dcterms:created>
  <dcterms:modified xsi:type="dcterms:W3CDTF">2021-07-05T07:04:51Z</dcterms:modified>
</cp:coreProperties>
</file>