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64" r:id="rId3"/>
    <p:sldId id="265" r:id="rId4"/>
    <p:sldId id="266" r:id="rId5"/>
    <p:sldId id="267" r:id="rId6"/>
    <p:sldId id="268" r:id="rId7"/>
    <p:sldId id="26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71" d="100"/>
          <a:sy n="71" d="100"/>
        </p:scale>
        <p:origin x="9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nfo@livefearfreehelpline.wal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elshwomensaid.org.uk/2020/03/safety-and-self-care-advice-for-survivors-in-isol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orthwalessafeguardingboard.wa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045" y="1635072"/>
            <a:ext cx="9448800" cy="3390108"/>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effectLst>
                  <a:outerShdw blurRad="38100" dist="38100" dir="2700000" algn="tl">
                    <a:srgbClr val="000000">
                      <a:alpha val="43137"/>
                    </a:srgbClr>
                  </a:outerShdw>
                </a:effectLst>
              </a:rPr>
              <a:t> </a:t>
            </a:r>
            <a:br>
              <a:rPr lang="en-GB" dirty="0" smtClean="0">
                <a:effectLst>
                  <a:outerShdw blurRad="38100" dist="38100" dir="2700000" algn="tl">
                    <a:srgbClr val="000000">
                      <a:alpha val="43137"/>
                    </a:srgbClr>
                  </a:outerShdw>
                </a:effectLst>
              </a:rPr>
            </a:br>
            <a:r>
              <a:rPr lang="en-GB" b="1" dirty="0" smtClean="0"/>
              <a:t>7 MINUTE BRIEFING </a:t>
            </a:r>
            <a:r>
              <a:rPr lang="en-GB" dirty="0"/>
              <a:t/>
            </a:r>
            <a:br>
              <a:rPr lang="en-GB" dirty="0"/>
            </a:br>
            <a:r>
              <a:rPr lang="en-GB" sz="6000" dirty="0"/>
              <a:t/>
            </a:r>
            <a:br>
              <a:rPr lang="en-GB" sz="6000" dirty="0"/>
            </a:br>
            <a:r>
              <a:rPr lang="en-GB" sz="4400" b="1" dirty="0" smtClean="0"/>
              <a:t>Advice </a:t>
            </a:r>
            <a:r>
              <a:rPr lang="en-GB" sz="4400" b="1" dirty="0"/>
              <a:t>for Victims of Domestic Abuse during </a:t>
            </a:r>
            <a:r>
              <a:rPr lang="en-GB" sz="4400" b="1" dirty="0" smtClean="0"/>
              <a:t>COVID-19</a:t>
            </a:r>
            <a:endParaRPr lang="en-GB" sz="4000" b="1" dirty="0"/>
          </a:p>
        </p:txBody>
      </p:sp>
      <p:pic>
        <p:nvPicPr>
          <p:cNvPr id="4" name="Picture 3" title="Bwrdd Diogelu Gogledd Cyrmu Logo North Wales Safeguarding Board Logo"/>
          <p:cNvPicPr>
            <a:picLocks noChangeAspect="1"/>
          </p:cNvPicPr>
          <p:nvPr/>
        </p:nvPicPr>
        <p:blipFill>
          <a:blip r:embed="rId2"/>
          <a:stretch>
            <a:fillRect/>
          </a:stretch>
        </p:blipFill>
        <p:spPr>
          <a:xfrm>
            <a:off x="4455207" y="416660"/>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Message- Safeguarding and Covid -19 </a:t>
            </a:r>
            <a:r>
              <a:rPr lang="en-GB" b="1" dirty="0" smtClean="0"/>
              <a:t>(1)</a:t>
            </a:r>
            <a:endParaRPr lang="en-GB" b="1" dirty="0"/>
          </a:p>
        </p:txBody>
      </p:sp>
      <p:sp>
        <p:nvSpPr>
          <p:cNvPr id="3" name="Content Placeholder 2"/>
          <p:cNvSpPr>
            <a:spLocks noGrp="1"/>
          </p:cNvSpPr>
          <p:nvPr>
            <p:ph idx="1"/>
          </p:nvPr>
        </p:nvSpPr>
        <p:spPr/>
        <p:txBody>
          <a:bodyPr>
            <a:normAutofit/>
          </a:bodyPr>
          <a:lstStyle/>
          <a:p>
            <a:endParaRPr lang="en-GB" sz="2400" dirty="0"/>
          </a:p>
          <a:p>
            <a:r>
              <a:rPr lang="en-GB" sz="2400" dirty="0"/>
              <a:t> </a:t>
            </a:r>
            <a:r>
              <a:rPr lang="en-GB" sz="2400" dirty="0" smtClean="0"/>
              <a:t>A number of national reports indicate an  </a:t>
            </a:r>
            <a:r>
              <a:rPr lang="en-GB" sz="2400" dirty="0"/>
              <a:t>increase in reports of domestic abuse in the wake of COVID-19, it is believed that actual instances of domestic abuse are likely to </a:t>
            </a:r>
            <a:r>
              <a:rPr lang="en-GB" sz="2400" dirty="0" smtClean="0"/>
              <a:t>be even higher. </a:t>
            </a:r>
          </a:p>
          <a:p>
            <a:r>
              <a:rPr lang="en-GB" sz="2400" dirty="0" smtClean="0"/>
              <a:t>The </a:t>
            </a:r>
            <a:r>
              <a:rPr lang="en-GB" sz="2400" dirty="0"/>
              <a:t>impact of COVID-19 and the isolation measures imposed are likely to be adversely victims of domestic abuse. </a:t>
            </a:r>
          </a:p>
        </p:txBody>
      </p:sp>
    </p:spTree>
    <p:extLst>
      <p:ext uri="{BB962C8B-B14F-4D97-AF65-F5344CB8AC3E}">
        <p14:creationId xmlns:p14="http://schemas.microsoft.com/office/powerpoint/2010/main" val="179650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Message- Safeguarding and Covid -19 </a:t>
            </a:r>
            <a:r>
              <a:rPr lang="en-GB" b="1" dirty="0" smtClean="0"/>
              <a:t>(2)</a:t>
            </a:r>
            <a:endParaRPr lang="en-GB" b="1" u="sng" dirty="0"/>
          </a:p>
        </p:txBody>
      </p:sp>
      <p:sp>
        <p:nvSpPr>
          <p:cNvPr id="3" name="Content Placeholder 2"/>
          <p:cNvSpPr>
            <a:spLocks noGrp="1"/>
          </p:cNvSpPr>
          <p:nvPr>
            <p:ph idx="1"/>
          </p:nvPr>
        </p:nvSpPr>
        <p:spPr/>
        <p:txBody>
          <a:bodyPr>
            <a:normAutofit/>
          </a:bodyPr>
          <a:lstStyle/>
          <a:p>
            <a:endParaRPr lang="en-GB" sz="2400" dirty="0"/>
          </a:p>
          <a:p>
            <a:r>
              <a:rPr lang="en-GB" sz="2400" dirty="0"/>
              <a:t> Financial pressures and restrictions to social life can cause perpetrators of DA to be increasingly aggressive. Measures such as home-working, school closures and social distancing also mean victims spend much more time at home with their abusers, away from family, friends and other sources of support. </a:t>
            </a:r>
            <a:endParaRPr lang="en-GB" sz="2400" dirty="0" smtClean="0"/>
          </a:p>
          <a:p>
            <a:endParaRPr lang="en-GB" sz="2400" dirty="0"/>
          </a:p>
        </p:txBody>
      </p:sp>
    </p:spTree>
    <p:extLst>
      <p:ext uri="{BB962C8B-B14F-4D97-AF65-F5344CB8AC3E}">
        <p14:creationId xmlns:p14="http://schemas.microsoft.com/office/powerpoint/2010/main" val="16418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Key Messages </a:t>
            </a:r>
            <a:endParaRPr lang="en-GB" b="1" u="sng" dirty="0"/>
          </a:p>
        </p:txBody>
      </p:sp>
      <p:sp>
        <p:nvSpPr>
          <p:cNvPr id="3" name="Content Placeholder 2"/>
          <p:cNvSpPr>
            <a:spLocks noGrp="1"/>
          </p:cNvSpPr>
          <p:nvPr>
            <p:ph idx="1"/>
          </p:nvPr>
        </p:nvSpPr>
        <p:spPr/>
        <p:txBody>
          <a:bodyPr>
            <a:normAutofit/>
          </a:bodyPr>
          <a:lstStyle/>
          <a:p>
            <a:endParaRPr lang="en-GB" sz="2800" dirty="0"/>
          </a:p>
          <a:p>
            <a:r>
              <a:rPr lang="en-GB" sz="2800" dirty="0"/>
              <a:t> It is feared that victims are under-reporting as they are afraid that services will be unable to support them in the midst of COVID-19. However, all reports of DA are being treated the same way as they ordinarily would, so victims can be reassured that they can still ask for help. </a:t>
            </a:r>
          </a:p>
        </p:txBody>
      </p:sp>
    </p:spTree>
    <p:extLst>
      <p:ext uri="{BB962C8B-B14F-4D97-AF65-F5344CB8AC3E}">
        <p14:creationId xmlns:p14="http://schemas.microsoft.com/office/powerpoint/2010/main" val="41829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Messages</a:t>
            </a:r>
            <a:endParaRPr lang="en-GB" b="1" dirty="0"/>
          </a:p>
        </p:txBody>
      </p:sp>
      <p:sp>
        <p:nvSpPr>
          <p:cNvPr id="3" name="Content Placeholder 2"/>
          <p:cNvSpPr>
            <a:spLocks noGrp="1"/>
          </p:cNvSpPr>
          <p:nvPr>
            <p:ph idx="1"/>
          </p:nvPr>
        </p:nvSpPr>
        <p:spPr/>
        <p:txBody>
          <a:bodyPr>
            <a:normAutofit/>
          </a:bodyPr>
          <a:lstStyle/>
          <a:p>
            <a:endParaRPr lang="en-GB" sz="2800" dirty="0"/>
          </a:p>
          <a:p>
            <a:r>
              <a:rPr lang="en-GB" sz="2800" dirty="0"/>
              <a:t> As always, victims of domestic abuse can dial 999 in an emergency. There is an option to remain silent should they be afraid of being heard by the abuser; by pressing 55, they can be transferred to the relevant police force, who will listen to background noise to help determine how best to respond. </a:t>
            </a:r>
            <a:endParaRPr lang="en-GB" sz="2800" b="1" dirty="0"/>
          </a:p>
        </p:txBody>
      </p:sp>
    </p:spTree>
    <p:extLst>
      <p:ext uri="{BB962C8B-B14F-4D97-AF65-F5344CB8AC3E}">
        <p14:creationId xmlns:p14="http://schemas.microsoft.com/office/powerpoint/2010/main" val="416379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smtClean="0"/>
              <a:t>Key Messages- Resources </a:t>
            </a:r>
            <a:endParaRPr lang="en-GB" b="1" u="sng" dirty="0"/>
          </a:p>
        </p:txBody>
      </p:sp>
      <p:sp>
        <p:nvSpPr>
          <p:cNvPr id="3" name="Content Placeholder 2"/>
          <p:cNvSpPr>
            <a:spLocks noGrp="1"/>
          </p:cNvSpPr>
          <p:nvPr>
            <p:ph idx="1"/>
          </p:nvPr>
        </p:nvSpPr>
        <p:spPr/>
        <p:txBody>
          <a:bodyPr>
            <a:normAutofit fontScale="85000" lnSpcReduction="20000"/>
          </a:bodyPr>
          <a:lstStyle/>
          <a:p>
            <a:endParaRPr lang="en-GB" dirty="0"/>
          </a:p>
          <a:p>
            <a:r>
              <a:rPr lang="en-GB" sz="2000" dirty="0"/>
              <a:t>The National Live Fear Free Helpline remain open 24 hours a day throughout the current crisis and  can provide help and advice </a:t>
            </a:r>
            <a:r>
              <a:rPr lang="en-GB" sz="2000" dirty="0" smtClean="0"/>
              <a:t>to , anyone </a:t>
            </a:r>
            <a:r>
              <a:rPr lang="en-GB" sz="2000" dirty="0"/>
              <a:t>experiencing domestic </a:t>
            </a:r>
            <a:r>
              <a:rPr lang="en-GB" sz="2000" dirty="0" smtClean="0"/>
              <a:t>abuse, anyone </a:t>
            </a:r>
            <a:r>
              <a:rPr lang="en-GB" sz="2000" dirty="0"/>
              <a:t>who knows someone who needs help. For example, a friend, family member or </a:t>
            </a:r>
            <a:r>
              <a:rPr lang="en-GB" sz="2000" dirty="0" smtClean="0"/>
              <a:t>colleague and practitioners </a:t>
            </a:r>
            <a:r>
              <a:rPr lang="en-GB" sz="2000" dirty="0"/>
              <a:t>seeking professional advice.</a:t>
            </a:r>
          </a:p>
          <a:p>
            <a:r>
              <a:rPr lang="en-GB" sz="2000" dirty="0"/>
              <a:t>All conversations with Live Fear Free are confidential and are taken by staff that are highly experienced and fully trained.</a:t>
            </a:r>
          </a:p>
          <a:p>
            <a:r>
              <a:rPr lang="en-GB" sz="2000" dirty="0"/>
              <a:t>Call: 0808 80 10 </a:t>
            </a:r>
            <a:r>
              <a:rPr lang="en-GB" sz="2000" dirty="0" smtClean="0"/>
              <a:t>800</a:t>
            </a:r>
            <a:r>
              <a:rPr lang="en-GB" sz="2000" i="1" dirty="0"/>
              <a:t>Available 24 hours a day 7 days a week.</a:t>
            </a:r>
            <a:endParaRPr lang="en-GB" sz="2000" dirty="0"/>
          </a:p>
          <a:p>
            <a:r>
              <a:rPr lang="en-GB" sz="2000" dirty="0"/>
              <a:t>Text: 07860077333</a:t>
            </a:r>
          </a:p>
          <a:p>
            <a:r>
              <a:rPr lang="en-GB" sz="2000" i="1" dirty="0"/>
              <a:t>Available 24 hours a day 7 days a week.</a:t>
            </a:r>
            <a:endParaRPr lang="en-GB" sz="2000" dirty="0"/>
          </a:p>
          <a:p>
            <a:r>
              <a:rPr lang="en-GB" sz="2000" dirty="0"/>
              <a:t>Email: </a:t>
            </a:r>
            <a:r>
              <a:rPr lang="en-GB" sz="2000" u="sng" dirty="0" err="1">
                <a:hlinkClick r:id="rId2"/>
              </a:rPr>
              <a:t>info@livefearfreehelpline.wales</a:t>
            </a:r>
            <a:r>
              <a:rPr lang="en-GB" sz="2000" dirty="0"/>
              <a:t> </a:t>
            </a:r>
          </a:p>
          <a:p>
            <a:r>
              <a:rPr lang="en-GB" sz="2000" i="1" dirty="0"/>
              <a:t>Available 24 hours a day 7 days a week</a:t>
            </a:r>
            <a:endParaRPr lang="en-GB" sz="2000" dirty="0" smtClean="0"/>
          </a:p>
          <a:p>
            <a:endParaRPr lang="en-GB" sz="2000" dirty="0"/>
          </a:p>
          <a:p>
            <a:pPr marL="0" indent="0">
              <a:buNone/>
            </a:pPr>
            <a:endParaRPr lang="en-GB" sz="2000" dirty="0"/>
          </a:p>
        </p:txBody>
      </p:sp>
    </p:spTree>
    <p:extLst>
      <p:ext uri="{BB962C8B-B14F-4D97-AF65-F5344CB8AC3E}">
        <p14:creationId xmlns:p14="http://schemas.microsoft.com/office/powerpoint/2010/main" val="205341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Key Messages –Resources </a:t>
            </a:r>
            <a:endParaRPr lang="en-GB" b="1" u="sng" dirty="0"/>
          </a:p>
        </p:txBody>
      </p:sp>
      <p:sp>
        <p:nvSpPr>
          <p:cNvPr id="3" name="Content Placeholder 2"/>
          <p:cNvSpPr>
            <a:spLocks noGrp="1"/>
          </p:cNvSpPr>
          <p:nvPr>
            <p:ph idx="1"/>
          </p:nvPr>
        </p:nvSpPr>
        <p:spPr/>
        <p:txBody>
          <a:bodyPr>
            <a:normAutofit/>
          </a:bodyPr>
          <a:lstStyle/>
          <a:p>
            <a:pPr marL="0" indent="0">
              <a:buNone/>
            </a:pPr>
            <a:endParaRPr lang="en-GB" sz="2400" dirty="0"/>
          </a:p>
          <a:p>
            <a:r>
              <a:rPr lang="en-GB" sz="2400" dirty="0"/>
              <a:t>Welsh Women’s Aid is the umbrella body supporting the majority of 3</a:t>
            </a:r>
            <a:r>
              <a:rPr lang="en-GB" sz="2400" baseline="30000" dirty="0"/>
              <a:t>rd</a:t>
            </a:r>
            <a:r>
              <a:rPr lang="en-GB" sz="2400" dirty="0"/>
              <a:t> sector specialist services supporting victims and survivors of domestic abuse. They work closely with national government to support this sector and ensure funding is available to support those in need. They have published a document giving advice to those requiring support during the lockdown period.</a:t>
            </a:r>
          </a:p>
          <a:p>
            <a:r>
              <a:rPr lang="en-GB" sz="2400" u="sng" dirty="0" smtClean="0">
                <a:hlinkClick r:id="rId2"/>
              </a:rPr>
              <a:t>Welsh </a:t>
            </a:r>
            <a:r>
              <a:rPr lang="en-GB" sz="2400" u="sng" dirty="0" err="1" smtClean="0">
                <a:hlinkClick r:id="rId2"/>
              </a:rPr>
              <a:t>Womens</a:t>
            </a:r>
            <a:r>
              <a:rPr lang="en-GB" sz="2400" u="sng" dirty="0" smtClean="0">
                <a:hlinkClick r:id="rId2"/>
              </a:rPr>
              <a:t> aid website</a:t>
            </a:r>
            <a:endParaRPr lang="en-GB" sz="2400" dirty="0"/>
          </a:p>
          <a:p>
            <a:pPr marL="0" indent="0">
              <a:buNone/>
            </a:pPr>
            <a:endParaRPr lang="en-GB" sz="2400" dirty="0"/>
          </a:p>
        </p:txBody>
      </p:sp>
    </p:spTree>
    <p:extLst>
      <p:ext uri="{BB962C8B-B14F-4D97-AF65-F5344CB8AC3E}">
        <p14:creationId xmlns:p14="http://schemas.microsoft.com/office/powerpoint/2010/main" val="289452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 North Wales Safeguarding Board </a:t>
            </a:r>
            <a:endParaRPr lang="en-GB" dirty="0"/>
          </a:p>
        </p:txBody>
      </p:sp>
      <p:sp>
        <p:nvSpPr>
          <p:cNvPr id="3" name="Content Placeholder 2"/>
          <p:cNvSpPr>
            <a:spLocks noGrp="1"/>
          </p:cNvSpPr>
          <p:nvPr>
            <p:ph idx="1"/>
          </p:nvPr>
        </p:nvSpPr>
        <p:spPr/>
        <p:txBody>
          <a:bodyPr>
            <a:normAutofit lnSpcReduction="10000"/>
          </a:bodyPr>
          <a:lstStyle/>
          <a:p>
            <a:r>
              <a:rPr lang="en-GB" sz="3200" b="1" dirty="0"/>
              <a:t>Help us to safeguard our communities from abuse and </a:t>
            </a:r>
            <a:r>
              <a:rPr lang="en-GB" sz="3200" b="1" dirty="0" smtClean="0"/>
              <a:t>neglect- Please visit the North Wales Safeguarding Board website to find out contact details of each Local Authority in North Wales to report any safeguarding concerns you may have </a:t>
            </a:r>
          </a:p>
          <a:p>
            <a:pPr marL="0" indent="0">
              <a:buNone/>
            </a:pPr>
            <a:endParaRPr lang="en-GB" sz="2400" b="1" dirty="0"/>
          </a:p>
          <a:p>
            <a:r>
              <a:rPr lang="en-GB" dirty="0" smtClean="0">
                <a:hlinkClick r:id="rId2"/>
              </a:rPr>
              <a:t>North Wales Safeguarding Board website</a:t>
            </a:r>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1153887908"/>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801</TotalTime>
  <Words>481</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7 MINUTE BRIEFING   Advice for Victims of Domestic Abuse during COVID-19</vt:lpstr>
      <vt:lpstr>Key Message- Safeguarding and Covid -19 (1)</vt:lpstr>
      <vt:lpstr>Key Message- Safeguarding and Covid -19 (2)</vt:lpstr>
      <vt:lpstr>Key Messages </vt:lpstr>
      <vt:lpstr>Key Messages</vt:lpstr>
      <vt:lpstr>Key Messages- Resources </vt:lpstr>
      <vt:lpstr>Key Messages –Resources </vt:lpstr>
      <vt:lpstr> North Wales Safeguarding Board </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107</cp:revision>
  <dcterms:created xsi:type="dcterms:W3CDTF">2017-10-11T14:35:31Z</dcterms:created>
  <dcterms:modified xsi:type="dcterms:W3CDTF">2020-04-23T10:52:09Z</dcterms:modified>
</cp:coreProperties>
</file>