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2557" y="2030506"/>
            <a:ext cx="9448800" cy="3461940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Brîff 7 Munud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b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â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Allweddol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Adolygiadau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Ymarfer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Oedolion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Reviews Key Themes</a:t>
            </a:r>
            <a:b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- 7Minute Briefing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Adolygiad Ymarfer    	</a:t>
            </a:r>
            <a:r>
              <a:rPr lang="en-GB" sz="3200" dirty="0" smtClean="0"/>
              <a:t>Adult</a:t>
            </a:r>
            <a:r>
              <a:rPr lang="en-GB" sz="3200" dirty="0" smtClean="0"/>
              <a:t> </a:t>
            </a:r>
            <a:r>
              <a:rPr lang="en-GB" sz="3200" dirty="0"/>
              <a:t>Practice </a:t>
            </a:r>
            <a:br>
              <a:rPr lang="en-GB" sz="3200" dirty="0"/>
            </a:br>
            <a:r>
              <a:rPr lang="en-GB" sz="3200" dirty="0" smtClean="0"/>
              <a:t>Oedolion                        Review</a:t>
            </a:r>
            <a:r>
              <a:rPr lang="en-GB" sz="3200" dirty="0"/>
              <a:t>	</a:t>
            </a:r>
            <a:r>
              <a:rPr lang="en-GB" sz="3200" dirty="0" smtClean="0"/>
              <a:t>			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err="1"/>
              <a:t>Ers</a:t>
            </a:r>
            <a:r>
              <a:rPr lang="en-GB" sz="2000" dirty="0"/>
              <a:t> </a:t>
            </a:r>
            <a:r>
              <a:rPr lang="en-GB" sz="2000" dirty="0" err="1"/>
              <a:t>i’r</a:t>
            </a:r>
            <a:r>
              <a:rPr lang="en-GB" sz="2000" dirty="0"/>
              <a:t> </a:t>
            </a:r>
            <a:r>
              <a:rPr lang="en-GB" sz="2000" dirty="0" err="1"/>
              <a:t>canllaw</a:t>
            </a:r>
            <a:r>
              <a:rPr lang="en-GB" sz="2000" dirty="0"/>
              <a:t> Adolygiadau Ymarfer Oedolion </a:t>
            </a:r>
            <a:r>
              <a:rPr lang="en-GB" sz="2000" dirty="0" err="1"/>
              <a:t>gael</a:t>
            </a:r>
            <a:r>
              <a:rPr lang="en-GB" sz="2000" dirty="0"/>
              <a:t>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gyflwyno</a:t>
            </a:r>
            <a:r>
              <a:rPr lang="en-GB" sz="2000" dirty="0"/>
              <a:t> (</a:t>
            </a:r>
            <a:r>
              <a:rPr lang="en-GB" sz="2000" dirty="0" err="1"/>
              <a:t>fersiwn</a:t>
            </a:r>
            <a:r>
              <a:rPr lang="en-GB" sz="2000" dirty="0"/>
              <a:t> </a:t>
            </a:r>
            <a:r>
              <a:rPr lang="en-GB" sz="2000" dirty="0" err="1"/>
              <a:t>drafft</a:t>
            </a:r>
            <a:r>
              <a:rPr lang="en-GB" sz="2000" dirty="0"/>
              <a:t> i </a:t>
            </a:r>
            <a:r>
              <a:rPr lang="en-GB" sz="2000" dirty="0" err="1"/>
              <a:t>ddechrau</a:t>
            </a:r>
            <a:r>
              <a:rPr lang="en-GB" sz="2000" dirty="0"/>
              <a:t>), </a:t>
            </a:r>
            <a:r>
              <a:rPr lang="en-GB" sz="2000" dirty="0" err="1"/>
              <a:t>mae’r</a:t>
            </a:r>
            <a:r>
              <a:rPr lang="en-GB" sz="2000" dirty="0"/>
              <a:t> </a:t>
            </a:r>
            <a:r>
              <a:rPr lang="en-GB" sz="2000" dirty="0" err="1"/>
              <a:t>adolygiadau</a:t>
            </a:r>
            <a:r>
              <a:rPr lang="en-GB" sz="2000" dirty="0"/>
              <a:t> </a:t>
            </a:r>
            <a:r>
              <a:rPr lang="en-GB" sz="2000" dirty="0" err="1"/>
              <a:t>canlynol</a:t>
            </a:r>
            <a:r>
              <a:rPr lang="en-GB" sz="2000" dirty="0"/>
              <a:t> </a:t>
            </a:r>
            <a:r>
              <a:rPr lang="en-GB" sz="2000" dirty="0" err="1"/>
              <a:t>wedi’u</a:t>
            </a:r>
            <a:r>
              <a:rPr lang="en-GB" sz="2000" dirty="0"/>
              <a:t> </a:t>
            </a:r>
            <a:r>
              <a:rPr lang="en-GB" sz="2000" dirty="0" err="1"/>
              <a:t>cynnal</a:t>
            </a:r>
            <a:r>
              <a:rPr lang="en-GB" sz="2000" dirty="0"/>
              <a:t> </a:t>
            </a:r>
            <a:r>
              <a:rPr lang="en-GB" sz="2000" dirty="0" err="1"/>
              <a:t>yng</a:t>
            </a:r>
            <a:r>
              <a:rPr lang="en-GB" sz="2000" dirty="0"/>
              <a:t> </a:t>
            </a:r>
            <a:r>
              <a:rPr lang="en-GB" sz="2000" dirty="0" err="1"/>
              <a:t>ngogledd</a:t>
            </a:r>
            <a:r>
              <a:rPr lang="en-GB" sz="2000" dirty="0"/>
              <a:t> Cymru: </a:t>
            </a:r>
          </a:p>
          <a:p>
            <a:r>
              <a:rPr lang="en-GB" sz="2000" dirty="0"/>
              <a:t>AYO 1 Gwynedd 2014 – </a:t>
            </a:r>
          </a:p>
          <a:p>
            <a:r>
              <a:rPr lang="en-GB" sz="2000" dirty="0"/>
              <a:t>AYO 2 Conwy 2014 – </a:t>
            </a:r>
          </a:p>
          <a:p>
            <a:r>
              <a:rPr lang="en-GB" sz="2000" dirty="0" err="1"/>
              <a:t>FfPAA</a:t>
            </a:r>
            <a:r>
              <a:rPr lang="en-GB" sz="2000" dirty="0"/>
              <a:t> Sir y </a:t>
            </a:r>
            <a:r>
              <a:rPr lang="en-GB" sz="2000" dirty="0" err="1"/>
              <a:t>Fflint</a:t>
            </a:r>
            <a:r>
              <a:rPr lang="en-GB" sz="2000" dirty="0"/>
              <a:t> 2015 –</a:t>
            </a:r>
          </a:p>
          <a:p>
            <a:r>
              <a:rPr lang="en-GB" sz="2000" dirty="0"/>
              <a:t>AYO 3 Conwy 2015</a:t>
            </a:r>
          </a:p>
          <a:p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Since the introduction of the Adult Practice Review guidance (initially in draft), we have had the following reviews take place in North Wales: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Gwynedd APR 1 2014 </a:t>
            </a:r>
          </a:p>
          <a:p>
            <a:r>
              <a:rPr lang="en-GB" dirty="0"/>
              <a:t>Conwy APR 2 2014 </a:t>
            </a:r>
          </a:p>
          <a:p>
            <a:r>
              <a:rPr lang="en-GB" dirty="0"/>
              <a:t>MAPF Flintshire 2015 –</a:t>
            </a:r>
          </a:p>
          <a:p>
            <a:r>
              <a:rPr lang="en-GB" dirty="0"/>
              <a:t>Conwy APR 3 2015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23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Themâu </a:t>
            </a:r>
            <a:r>
              <a:rPr lang="en-GB" sz="3200" dirty="0"/>
              <a:t>Allweddol 		</a:t>
            </a:r>
            <a:r>
              <a:rPr lang="en-GB" sz="3200" dirty="0" smtClean="0"/>
              <a:t>	Key </a:t>
            </a:r>
            <a:r>
              <a:rPr lang="en-GB" sz="3200" dirty="0"/>
              <a:t>Themes </a:t>
            </a:r>
            <a:r>
              <a:rPr lang="en-GB" sz="3200" dirty="0" smtClean="0"/>
              <a:t>from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err="1" smtClean="0"/>
              <a:t>o’r</a:t>
            </a:r>
            <a:r>
              <a:rPr lang="en-GB" sz="3200" dirty="0" smtClean="0"/>
              <a:t> </a:t>
            </a:r>
            <a:r>
              <a:rPr lang="en-GB" sz="3200" dirty="0" smtClean="0"/>
              <a:t>AYO au </a:t>
            </a:r>
            <a:r>
              <a:rPr lang="en-GB" sz="3200" dirty="0" err="1"/>
              <a:t>hyd</a:t>
            </a:r>
            <a:r>
              <a:rPr lang="en-GB" sz="3200" dirty="0"/>
              <a:t> </a:t>
            </a:r>
            <a:r>
              <a:rPr lang="en-GB" sz="3200" dirty="0" err="1"/>
              <a:t>yma</a:t>
            </a:r>
            <a:r>
              <a:rPr lang="en-GB" sz="3200" dirty="0"/>
              <a:t> 		 </a:t>
            </a:r>
            <a:r>
              <a:rPr lang="en-GB" sz="3200" dirty="0" smtClean="0"/>
              <a:t> the </a:t>
            </a:r>
            <a:r>
              <a:rPr lang="en-GB" sz="3200" dirty="0" smtClean="0"/>
              <a:t>APR’s </a:t>
            </a:r>
            <a:r>
              <a:rPr lang="en-GB" sz="3200" dirty="0"/>
              <a:t>so far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PROTOCOLAU / POLISÏAU   </a:t>
            </a:r>
          </a:p>
          <a:p>
            <a:r>
              <a:rPr lang="en-GB" dirty="0" err="1"/>
              <a:t>Ailasesu</a:t>
            </a:r>
            <a:r>
              <a:rPr lang="en-GB" dirty="0"/>
              <a:t> </a:t>
            </a:r>
            <a:r>
              <a:rPr lang="en-GB" dirty="0" err="1"/>
              <a:t>Anghenion</a:t>
            </a:r>
            <a:r>
              <a:rPr lang="en-GB" dirty="0"/>
              <a:t> </a:t>
            </a:r>
            <a:r>
              <a:rPr lang="en-GB" dirty="0" err="1"/>
              <a:t>Gofal</a:t>
            </a:r>
            <a:r>
              <a:rPr lang="en-GB" dirty="0"/>
              <a:t> </a:t>
            </a:r>
          </a:p>
          <a:p>
            <a:r>
              <a:rPr lang="en-GB" dirty="0"/>
              <a:t>Hunan </a:t>
            </a:r>
            <a:r>
              <a:rPr lang="en-GB" dirty="0" err="1"/>
              <a:t>Esgeulustod</a:t>
            </a:r>
            <a:r>
              <a:rPr lang="en-GB" dirty="0"/>
              <a:t> </a:t>
            </a:r>
          </a:p>
          <a:p>
            <a:r>
              <a:rPr lang="en-GB" dirty="0" err="1"/>
              <a:t>Uwchgyfeirio</a:t>
            </a:r>
            <a:r>
              <a:rPr lang="en-GB" dirty="0"/>
              <a:t> </a:t>
            </a:r>
            <a:r>
              <a:rPr lang="en-GB" dirty="0" err="1"/>
              <a:t>Pryderon</a:t>
            </a:r>
            <a:r>
              <a:rPr lang="en-GB" dirty="0"/>
              <a:t> </a:t>
            </a:r>
          </a:p>
          <a:p>
            <a:r>
              <a:rPr lang="en-GB" dirty="0"/>
              <a:t>Cam-</a:t>
            </a:r>
            <a:r>
              <a:rPr lang="en-GB" dirty="0" err="1"/>
              <a:t>drin</a:t>
            </a:r>
            <a:r>
              <a:rPr lang="en-GB" dirty="0"/>
              <a:t> </a:t>
            </a:r>
            <a:r>
              <a:rPr lang="en-GB" dirty="0" err="1"/>
              <a:t>domestig</a:t>
            </a:r>
            <a:r>
              <a:rPr lang="en-GB" dirty="0"/>
              <a:t> </a:t>
            </a:r>
          </a:p>
          <a:p>
            <a:r>
              <a:rPr lang="en-GB" dirty="0" err="1"/>
              <a:t>Protocolau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cyd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475736" cy="3777622"/>
          </a:xfrm>
        </p:spPr>
        <p:txBody>
          <a:bodyPr>
            <a:normAutofit/>
          </a:bodyPr>
          <a:lstStyle/>
          <a:p>
            <a:r>
              <a:rPr lang="en-GB" dirty="0"/>
              <a:t> PROTOCOLS/ POLICIES  </a:t>
            </a:r>
          </a:p>
          <a:p>
            <a:r>
              <a:rPr lang="en-GB" dirty="0"/>
              <a:t>Reassessment of Care Needs </a:t>
            </a:r>
          </a:p>
          <a:p>
            <a:r>
              <a:rPr lang="en-GB" dirty="0"/>
              <a:t>Self Neglect </a:t>
            </a:r>
          </a:p>
          <a:p>
            <a:r>
              <a:rPr lang="en-GB" dirty="0"/>
              <a:t>Escalating Concerns</a:t>
            </a:r>
          </a:p>
          <a:p>
            <a:r>
              <a:rPr lang="en-GB" dirty="0"/>
              <a:t>Domestic Abuse </a:t>
            </a:r>
          </a:p>
          <a:p>
            <a:r>
              <a:rPr lang="en-GB" dirty="0"/>
              <a:t>Joint Protocols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0401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Themâu </a:t>
            </a:r>
            <a:r>
              <a:rPr lang="en-GB" sz="3200" dirty="0"/>
              <a:t>Allweddol 		</a:t>
            </a:r>
            <a:r>
              <a:rPr lang="en-GB" sz="3200" dirty="0" smtClean="0"/>
              <a:t> 	Key </a:t>
            </a:r>
            <a:r>
              <a:rPr lang="en-GB" sz="3200" dirty="0"/>
              <a:t>Themes </a:t>
            </a:r>
            <a:r>
              <a:rPr lang="en-GB" sz="3200" dirty="0" smtClean="0"/>
              <a:t>from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err="1" smtClean="0"/>
              <a:t>o’r</a:t>
            </a:r>
            <a:r>
              <a:rPr lang="en-GB" sz="3200" dirty="0" smtClean="0"/>
              <a:t> </a:t>
            </a:r>
            <a:r>
              <a:rPr lang="en-GB" sz="3200" dirty="0" err="1" smtClean="0"/>
              <a:t>AYOau</a:t>
            </a:r>
            <a:r>
              <a:rPr lang="en-GB" sz="3200" dirty="0" smtClean="0"/>
              <a:t> </a:t>
            </a:r>
            <a:r>
              <a:rPr lang="en-GB" sz="3200" dirty="0" err="1"/>
              <a:t>hyd</a:t>
            </a:r>
            <a:r>
              <a:rPr lang="en-GB" sz="3200" dirty="0"/>
              <a:t> </a:t>
            </a:r>
            <a:r>
              <a:rPr lang="en-GB" sz="3200" dirty="0" err="1"/>
              <a:t>yma</a:t>
            </a:r>
            <a:r>
              <a:rPr lang="en-GB" sz="3200" dirty="0"/>
              <a:t> 		    </a:t>
            </a:r>
            <a:r>
              <a:rPr lang="en-GB" sz="3200" dirty="0" smtClean="0"/>
              <a:t>the </a:t>
            </a:r>
            <a:r>
              <a:rPr lang="en-GB" sz="3200" dirty="0" smtClean="0"/>
              <a:t>APR’s </a:t>
            </a:r>
            <a:r>
              <a:rPr lang="en-GB" sz="3200" dirty="0"/>
              <a:t>so far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RHANNU GWYBODAETH </a:t>
            </a:r>
          </a:p>
          <a:p>
            <a:r>
              <a:rPr lang="en-GB" dirty="0"/>
              <a:t>Mae </a:t>
            </a:r>
            <a:r>
              <a:rPr lang="en-GB" dirty="0" err="1"/>
              <a:t>rhannu</a:t>
            </a:r>
            <a:r>
              <a:rPr lang="en-GB" dirty="0"/>
              <a:t> </a:t>
            </a:r>
            <a:r>
              <a:rPr lang="en-GB" dirty="0" err="1"/>
              <a:t>gwybodaeth</a:t>
            </a:r>
            <a:r>
              <a:rPr lang="en-GB" dirty="0"/>
              <a:t> </a:t>
            </a:r>
            <a:r>
              <a:rPr lang="en-GB" dirty="0" err="1"/>
              <a:t>rhwng</a:t>
            </a:r>
            <a:r>
              <a:rPr lang="en-GB" dirty="0"/>
              <a:t> </a:t>
            </a:r>
            <a:r>
              <a:rPr lang="en-GB" dirty="0" err="1"/>
              <a:t>asiantaethau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dal i </a:t>
            </a:r>
            <a:r>
              <a:rPr lang="en-GB" dirty="0" err="1"/>
              <a:t>gael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nodi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</a:t>
            </a:r>
            <a:r>
              <a:rPr lang="en-GB" dirty="0" err="1"/>
              <a:t>bwlch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ymarfer</a:t>
            </a:r>
            <a:r>
              <a:rPr lang="en-GB" dirty="0"/>
              <a:t> </a:t>
            </a:r>
          </a:p>
          <a:p>
            <a:r>
              <a:rPr lang="en-GB" dirty="0"/>
              <a:t>Y </a:t>
            </a:r>
            <a:r>
              <a:rPr lang="en-GB" dirty="0" err="1"/>
              <a:t>berthynas</a:t>
            </a:r>
            <a:r>
              <a:rPr lang="en-GB" dirty="0"/>
              <a:t> </a:t>
            </a:r>
            <a:r>
              <a:rPr lang="en-GB" dirty="0" err="1"/>
              <a:t>rhwng</a:t>
            </a:r>
            <a:r>
              <a:rPr lang="en-GB" dirty="0"/>
              <a:t> </a:t>
            </a:r>
            <a:r>
              <a:rPr lang="en-GB" dirty="0" err="1"/>
              <a:t>comisiynwyr</a:t>
            </a:r>
            <a:r>
              <a:rPr lang="en-GB" dirty="0"/>
              <a:t> o </a:t>
            </a:r>
            <a:r>
              <a:rPr lang="en-GB" dirty="0" err="1"/>
              <a:t>asiantaethau</a:t>
            </a:r>
            <a:r>
              <a:rPr lang="en-GB" dirty="0"/>
              <a:t> partner ac </a:t>
            </a:r>
            <a:r>
              <a:rPr lang="en-GB" dirty="0" err="1"/>
              <a:t>awdurdodau</a:t>
            </a:r>
            <a:r>
              <a:rPr lang="en-GB" dirty="0"/>
              <a:t> </a:t>
            </a:r>
            <a:r>
              <a:rPr lang="en-GB" dirty="0" err="1"/>
              <a:t>eraill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475736" cy="3777622"/>
          </a:xfrm>
        </p:spPr>
        <p:txBody>
          <a:bodyPr>
            <a:normAutofit/>
          </a:bodyPr>
          <a:lstStyle/>
          <a:p>
            <a:r>
              <a:rPr lang="en-GB" dirty="0"/>
              <a:t> </a:t>
            </a:r>
            <a:r>
              <a:rPr lang="en-GB" dirty="0"/>
              <a:t>INFORMATION SHARING </a:t>
            </a:r>
          </a:p>
          <a:p>
            <a:r>
              <a:rPr lang="en-GB" dirty="0"/>
              <a:t>Information sharing between agencies is still being identified as a gap in practice </a:t>
            </a:r>
          </a:p>
          <a:p>
            <a:r>
              <a:rPr lang="en-GB" dirty="0"/>
              <a:t>Relationship between commissioners from partner agencies and other authorities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288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Themâu </a:t>
            </a:r>
            <a:r>
              <a:rPr lang="en-GB" sz="3200" dirty="0"/>
              <a:t>Allweddol 		</a:t>
            </a:r>
            <a:r>
              <a:rPr lang="en-GB" sz="3200" dirty="0" smtClean="0"/>
              <a:t>	Key </a:t>
            </a:r>
            <a:r>
              <a:rPr lang="en-GB" sz="3200" dirty="0"/>
              <a:t>Themes </a:t>
            </a:r>
            <a:r>
              <a:rPr lang="en-GB" sz="3200" dirty="0" smtClean="0"/>
              <a:t>from</a:t>
            </a:r>
            <a:br>
              <a:rPr lang="en-GB" sz="3200" dirty="0" smtClean="0"/>
            </a:br>
            <a:r>
              <a:rPr lang="en-GB" sz="3200" dirty="0" err="1" smtClean="0"/>
              <a:t>o’r</a:t>
            </a:r>
            <a:r>
              <a:rPr lang="en-GB" sz="3200" dirty="0" smtClean="0"/>
              <a:t> </a:t>
            </a:r>
            <a:r>
              <a:rPr lang="en-GB" sz="3200" dirty="0" err="1" smtClean="0"/>
              <a:t>AYOau</a:t>
            </a:r>
            <a:r>
              <a:rPr lang="en-GB" sz="3200" dirty="0" smtClean="0"/>
              <a:t> </a:t>
            </a:r>
            <a:r>
              <a:rPr lang="en-GB" sz="3200" dirty="0" err="1"/>
              <a:t>hyd</a:t>
            </a:r>
            <a:r>
              <a:rPr lang="en-GB" sz="3200" dirty="0"/>
              <a:t> </a:t>
            </a:r>
            <a:r>
              <a:rPr lang="en-GB" sz="3200" dirty="0" err="1"/>
              <a:t>yma</a:t>
            </a:r>
            <a:r>
              <a:rPr lang="en-GB" sz="3200" dirty="0"/>
              <a:t> 		</a:t>
            </a:r>
            <a:r>
              <a:rPr lang="en-GB" sz="3200" dirty="0" smtClean="0"/>
              <a:t>	the </a:t>
            </a:r>
            <a:r>
              <a:rPr lang="en-GB" sz="3200" dirty="0" smtClean="0"/>
              <a:t>APR’s </a:t>
            </a:r>
            <a:r>
              <a:rPr lang="en-GB" sz="3200" dirty="0"/>
              <a:t>so far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ANSAWDD Y GOFAL </a:t>
            </a:r>
          </a:p>
          <a:p>
            <a:r>
              <a:rPr lang="en-GB" sz="2000" dirty="0" err="1"/>
              <a:t>Adolygu</a:t>
            </a:r>
            <a:r>
              <a:rPr lang="en-GB" sz="2000" dirty="0"/>
              <a:t> </a:t>
            </a:r>
            <a:r>
              <a:rPr lang="en-GB" sz="2000" dirty="0" err="1"/>
              <a:t>ansawdd</a:t>
            </a:r>
            <a:r>
              <a:rPr lang="en-GB" sz="2000" dirty="0"/>
              <a:t> </a:t>
            </a:r>
            <a:r>
              <a:rPr lang="en-GB" sz="2000" dirty="0" err="1"/>
              <a:t>gofal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Gofal</a:t>
            </a:r>
            <a:r>
              <a:rPr lang="en-GB" sz="2000" dirty="0"/>
              <a:t> </a:t>
            </a:r>
            <a:r>
              <a:rPr lang="en-GB" sz="2000" dirty="0" err="1"/>
              <a:t>Preswyl</a:t>
            </a:r>
            <a:r>
              <a:rPr lang="en-GB" sz="2000" dirty="0"/>
              <a:t> / </a:t>
            </a:r>
            <a:r>
              <a:rPr lang="en-GB" sz="2000" dirty="0" err="1"/>
              <a:t>Ysbytai</a:t>
            </a:r>
            <a:r>
              <a:rPr lang="en-GB" sz="2000" dirty="0"/>
              <a:t> / </a:t>
            </a:r>
            <a:r>
              <a:rPr lang="en-GB" sz="2000" dirty="0" err="1"/>
              <a:t>Lleoliadau</a:t>
            </a:r>
            <a:r>
              <a:rPr lang="en-GB" sz="2000" dirty="0"/>
              <a:t> </a:t>
            </a:r>
            <a:r>
              <a:rPr lang="en-GB" sz="2000" dirty="0" err="1"/>
              <a:t>Cymunedol</a:t>
            </a:r>
            <a:r>
              <a:rPr lang="en-GB" sz="2000" dirty="0"/>
              <a:t> – pa </a:t>
            </a:r>
            <a:r>
              <a:rPr lang="en-GB" sz="2000" dirty="0" err="1"/>
              <a:t>mor</a:t>
            </a:r>
            <a:r>
              <a:rPr lang="en-GB" sz="2000" dirty="0"/>
              <a:t> </a:t>
            </a:r>
            <a:r>
              <a:rPr lang="en-GB" sz="2000" dirty="0" err="1"/>
              <a:t>gadarn</a:t>
            </a:r>
            <a:r>
              <a:rPr lang="en-GB" sz="2000" dirty="0"/>
              <a:t> </a:t>
            </a:r>
            <a:r>
              <a:rPr lang="en-GB" sz="2000" dirty="0" err="1"/>
              <a:t>yw’r</a:t>
            </a:r>
            <a:r>
              <a:rPr lang="en-GB" sz="2000" dirty="0"/>
              <a:t> broses</a:t>
            </a:r>
          </a:p>
          <a:p>
            <a:r>
              <a:rPr lang="en-GB" sz="2000" dirty="0" err="1"/>
              <a:t>Anghenion</a:t>
            </a:r>
            <a:r>
              <a:rPr lang="en-GB" sz="2000" dirty="0"/>
              <a:t> </a:t>
            </a:r>
            <a:r>
              <a:rPr lang="en-GB" sz="2000" dirty="0" err="1"/>
              <a:t>Dysgu’r</a:t>
            </a:r>
            <a:r>
              <a:rPr lang="en-GB" sz="2000" dirty="0"/>
              <a:t> </a:t>
            </a:r>
            <a:r>
              <a:rPr lang="en-GB" sz="2000" dirty="0" err="1"/>
              <a:t>Gweithlu</a:t>
            </a:r>
            <a:r>
              <a:rPr lang="en-GB" sz="2000" dirty="0"/>
              <a:t> </a:t>
            </a:r>
          </a:p>
          <a:p>
            <a:r>
              <a:rPr lang="en-GB" sz="2000" dirty="0" err="1"/>
              <a:t>Hyfywedd</a:t>
            </a:r>
            <a:r>
              <a:rPr lang="en-GB" sz="2000" dirty="0"/>
              <a:t> </a:t>
            </a:r>
            <a:r>
              <a:rPr lang="en-GB" sz="2000" dirty="0" err="1"/>
              <a:t>Meinwe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475736" cy="3777622"/>
          </a:xfrm>
        </p:spPr>
        <p:txBody>
          <a:bodyPr>
            <a:normAutofit/>
          </a:bodyPr>
          <a:lstStyle/>
          <a:p>
            <a:r>
              <a:rPr lang="en-GB" dirty="0"/>
              <a:t>QUALITY OF CARE </a:t>
            </a:r>
          </a:p>
          <a:p>
            <a:r>
              <a:rPr lang="en-GB" dirty="0"/>
              <a:t>Reviewing quality of care within Residential Care / Hospital/ Community settings – robustness of the process</a:t>
            </a:r>
          </a:p>
          <a:p>
            <a:r>
              <a:rPr lang="en-GB" dirty="0"/>
              <a:t>Workforce Learning Needs </a:t>
            </a:r>
          </a:p>
          <a:p>
            <a:r>
              <a:rPr lang="en-GB" dirty="0"/>
              <a:t>Tissue Viability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2691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Themâu </a:t>
            </a:r>
            <a:r>
              <a:rPr lang="en-GB" sz="3200" dirty="0"/>
              <a:t>Allweddol 			</a:t>
            </a:r>
            <a:r>
              <a:rPr lang="en-GB" sz="3200" dirty="0" smtClean="0"/>
              <a:t>Key </a:t>
            </a:r>
            <a:r>
              <a:rPr lang="en-GB" sz="3200" dirty="0"/>
              <a:t>Themes </a:t>
            </a:r>
            <a:r>
              <a:rPr lang="en-GB" sz="3200" dirty="0" smtClean="0"/>
              <a:t>from</a:t>
            </a:r>
            <a:br>
              <a:rPr lang="en-GB" sz="3200" dirty="0" smtClean="0"/>
            </a:br>
            <a:r>
              <a:rPr lang="en-GB" sz="3200" dirty="0" err="1" smtClean="0"/>
              <a:t>o’r</a:t>
            </a:r>
            <a:r>
              <a:rPr lang="en-GB" sz="3200" dirty="0" smtClean="0"/>
              <a:t> </a:t>
            </a:r>
            <a:r>
              <a:rPr lang="en-GB" sz="3200" dirty="0" err="1" smtClean="0"/>
              <a:t>AYOau</a:t>
            </a:r>
            <a:r>
              <a:rPr lang="en-GB" sz="3200" dirty="0" smtClean="0"/>
              <a:t> </a:t>
            </a:r>
            <a:r>
              <a:rPr lang="en-GB" sz="3200" dirty="0" err="1"/>
              <a:t>hyd</a:t>
            </a:r>
            <a:r>
              <a:rPr lang="en-GB" sz="3200" dirty="0"/>
              <a:t> </a:t>
            </a:r>
            <a:r>
              <a:rPr lang="en-GB" sz="3200" dirty="0" err="1"/>
              <a:t>yma</a:t>
            </a:r>
            <a:r>
              <a:rPr lang="en-GB" sz="3200" dirty="0"/>
              <a:t> 		    </a:t>
            </a:r>
            <a:r>
              <a:rPr lang="en-GB" sz="3200" dirty="0" smtClean="0"/>
              <a:t>the </a:t>
            </a:r>
            <a:r>
              <a:rPr lang="en-GB" sz="3200" dirty="0" smtClean="0"/>
              <a:t>APR’s </a:t>
            </a:r>
            <a:r>
              <a:rPr lang="en-GB" sz="3200" dirty="0"/>
              <a:t>so far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HUNAN ESGEULUSTOD</a:t>
            </a:r>
          </a:p>
          <a:p>
            <a:r>
              <a:rPr lang="en-GB" sz="2000" dirty="0" err="1"/>
              <a:t>Ymgysylltu</a:t>
            </a:r>
            <a:r>
              <a:rPr lang="en-GB" sz="2000" dirty="0"/>
              <a:t> â’r </a:t>
            </a:r>
            <a:r>
              <a:rPr lang="en-GB" sz="2000" dirty="0" err="1"/>
              <a:t>unigolyn</a:t>
            </a:r>
            <a:r>
              <a:rPr lang="en-GB" sz="2000" dirty="0"/>
              <a:t> </a:t>
            </a:r>
          </a:p>
          <a:p>
            <a:r>
              <a:rPr lang="en-GB" sz="2000" dirty="0" err="1"/>
              <a:t>Gweithio</a:t>
            </a:r>
            <a:r>
              <a:rPr lang="en-GB" sz="2000" dirty="0"/>
              <a:t> ag </a:t>
            </a:r>
            <a:r>
              <a:rPr lang="en-GB" sz="2000" dirty="0" err="1"/>
              <a:t>asiantaethau</a:t>
            </a:r>
            <a:r>
              <a:rPr lang="en-GB" sz="2000" dirty="0"/>
              <a:t> partner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475736" cy="3777622"/>
          </a:xfrm>
        </p:spPr>
        <p:txBody>
          <a:bodyPr>
            <a:normAutofit/>
          </a:bodyPr>
          <a:lstStyle/>
          <a:p>
            <a:r>
              <a:rPr lang="en-GB" sz="2000" dirty="0"/>
              <a:t> </a:t>
            </a:r>
            <a:r>
              <a:rPr lang="en-GB" sz="2000" dirty="0"/>
              <a:t>SELF NEGLECT</a:t>
            </a:r>
          </a:p>
          <a:p>
            <a:r>
              <a:rPr lang="en-GB" sz="2000" dirty="0"/>
              <a:t>Engagement with the individual </a:t>
            </a:r>
          </a:p>
          <a:p>
            <a:r>
              <a:rPr lang="en-GB" sz="2000" dirty="0"/>
              <a:t>Partner agency working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10509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Bwrdd </a:t>
            </a:r>
            <a:r>
              <a:rPr lang="en-GB" sz="3200" dirty="0" err="1"/>
              <a:t>Diogelu</a:t>
            </a:r>
            <a:r>
              <a:rPr lang="en-GB" sz="3200" dirty="0"/>
              <a:t> 			</a:t>
            </a:r>
            <a:r>
              <a:rPr lang="en-GB" sz="3200" dirty="0" smtClean="0"/>
              <a:t>		Regional </a:t>
            </a:r>
            <a:r>
              <a:rPr lang="en-GB" sz="3200" dirty="0"/>
              <a:t>Safeguarding</a:t>
            </a:r>
            <a:br>
              <a:rPr lang="en-GB" sz="3200" dirty="0"/>
            </a:br>
            <a:r>
              <a:rPr lang="en-GB" sz="3200" dirty="0"/>
              <a:t>Oedolion </a:t>
            </a:r>
            <a:r>
              <a:rPr lang="en-GB" sz="3200" dirty="0" err="1"/>
              <a:t>Rhanbarthol</a:t>
            </a:r>
            <a:r>
              <a:rPr lang="en-GB" sz="3200" dirty="0"/>
              <a:t>		Adults Board </a:t>
            </a:r>
            <a:r>
              <a:rPr lang="en-GB" sz="3200" dirty="0"/>
              <a:t>	</a:t>
            </a:r>
            <a:r>
              <a:rPr lang="en-GB" sz="3200" dirty="0" smtClean="0"/>
              <a:t>	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306422"/>
          </a:xfrm>
        </p:spPr>
        <p:txBody>
          <a:bodyPr>
            <a:normAutofit/>
          </a:bodyPr>
          <a:lstStyle/>
          <a:p>
            <a:r>
              <a:rPr lang="en-GB" dirty="0" err="1"/>
              <a:t>Systemau</a:t>
            </a:r>
            <a:r>
              <a:rPr lang="en-GB" dirty="0"/>
              <a:t> </a:t>
            </a:r>
            <a:r>
              <a:rPr lang="en-GB" dirty="0" err="1"/>
              <a:t>Sicrhau</a:t>
            </a:r>
            <a:r>
              <a:rPr lang="en-GB" dirty="0"/>
              <a:t> </a:t>
            </a:r>
            <a:r>
              <a:rPr lang="en-GB" dirty="0" err="1"/>
              <a:t>Ansawdd</a:t>
            </a:r>
            <a:r>
              <a:rPr lang="en-GB" dirty="0"/>
              <a:t> </a:t>
            </a:r>
          </a:p>
          <a:p>
            <a:r>
              <a:rPr lang="en-GB" dirty="0" err="1"/>
              <a:t>Perchnogaeth</a:t>
            </a:r>
            <a:r>
              <a:rPr lang="en-GB" dirty="0"/>
              <a:t> </a:t>
            </a:r>
            <a:r>
              <a:rPr lang="en-GB" dirty="0" err="1"/>
              <a:t>dros</a:t>
            </a:r>
            <a:r>
              <a:rPr lang="en-GB" dirty="0"/>
              <a:t> </a:t>
            </a:r>
            <a:r>
              <a:rPr lang="en-GB" dirty="0" err="1"/>
              <a:t>Weithredoedd</a:t>
            </a:r>
            <a:r>
              <a:rPr lang="en-GB" dirty="0"/>
              <a:t> (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lefel</a:t>
            </a:r>
            <a:r>
              <a:rPr lang="en-GB" dirty="0"/>
              <a:t> </a:t>
            </a:r>
            <a:r>
              <a:rPr lang="en-GB" dirty="0" err="1"/>
              <a:t>Uwch</a:t>
            </a:r>
            <a:r>
              <a:rPr lang="en-GB" dirty="0"/>
              <a:t> </a:t>
            </a:r>
            <a:r>
              <a:rPr lang="en-GB" dirty="0" err="1"/>
              <a:t>Reolwyr</a:t>
            </a:r>
            <a:r>
              <a:rPr lang="en-GB" dirty="0"/>
              <a:t>) </a:t>
            </a:r>
          </a:p>
          <a:p>
            <a:r>
              <a:rPr lang="en-GB" dirty="0"/>
              <a:t>Proses </a:t>
            </a:r>
            <a:r>
              <a:rPr lang="en-GB" dirty="0" err="1"/>
              <a:t>Uwchgyfeirio</a:t>
            </a:r>
            <a:r>
              <a:rPr lang="en-GB" dirty="0"/>
              <a:t> </a:t>
            </a:r>
            <a:r>
              <a:rPr lang="en-GB" dirty="0" err="1"/>
              <a:t>Pryderon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475736" cy="3313800"/>
          </a:xfrm>
        </p:spPr>
        <p:txBody>
          <a:bodyPr>
            <a:normAutofit/>
          </a:bodyPr>
          <a:lstStyle/>
          <a:p>
            <a:r>
              <a:rPr lang="en-GB" dirty="0"/>
              <a:t>Quality Assurance systems </a:t>
            </a:r>
          </a:p>
          <a:p>
            <a:r>
              <a:rPr lang="en-GB" dirty="0"/>
              <a:t>Ownership of Actions (Senior Management level) </a:t>
            </a:r>
          </a:p>
          <a:p>
            <a:r>
              <a:rPr lang="en-GB" dirty="0"/>
              <a:t>Escalating Concerns process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545" y="5661244"/>
            <a:ext cx="4444369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2129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284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Brîff 7 Munud – Themâu Allweddol Adolygiadau Ymarfer Oedolion  Adult Practice Reviews Key Themes - 7Minute Briefing</vt:lpstr>
      <vt:lpstr>Adolygiad Ymarfer     Adult Practice  Oedolion                        Review    </vt:lpstr>
      <vt:lpstr>Themâu Allweddol    Key Themes from o’r AYO au hyd yma     the APR’s so far </vt:lpstr>
      <vt:lpstr>Themâu Allweddol     Key Themes from o’r AYOau hyd yma       the APR’s so far </vt:lpstr>
      <vt:lpstr>Themâu Allweddol    Key Themes from o’r AYOau hyd yma    the APR’s so far </vt:lpstr>
      <vt:lpstr>Themâu Allweddol    Key Themes from o’r AYOau hyd yma       the APR’s so far </vt:lpstr>
      <vt:lpstr>Bwrdd Diogelu      Regional Safeguarding Oedolion Rhanbarthol  Adults Board    </vt:lpstr>
    </vt:vector>
  </TitlesOfParts>
  <Company>Denbighshire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Pauline Bird</cp:lastModifiedBy>
  <cp:revision>18</cp:revision>
  <dcterms:created xsi:type="dcterms:W3CDTF">2017-10-11T14:35:31Z</dcterms:created>
  <dcterms:modified xsi:type="dcterms:W3CDTF">2017-11-03T08:15:27Z</dcterms:modified>
</cp:coreProperties>
</file>